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D97D0D-68D1-4218-804D-BBFFD86634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1B1994F-BB3D-4DB0-8D23-FBFB7575F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473864-5B86-45A0-A9E3-50B36EA88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DDEAC5E-225D-494C-A94E-EFEDC21F4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F678DC-2560-451A-BF30-61A581E7B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970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AEB73E-A640-4CE5-9C7C-596AEC865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F4213F6-BAF4-48D1-80E3-8AAA7078DF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AB67F5D-C87A-4712-8D0D-3D1432C37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AA86DC-D3CD-4B8E-B093-12E49BE24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E6E139-1C66-4BE9-9052-C01C532AA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39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0E8D4E3-2229-4AFD-B1E2-697C7582F9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7CF0147-AD63-4488-998B-EF6322259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F824A99-5CD7-4605-ACFF-9BB4DA4A3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884BCEC-CABF-4128-AA04-3BE4F94D9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2A8FC8-38CA-4AF8-8A4F-F8F056E31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175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05F90B-8C63-480A-84E9-A83B8CF59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C58197-3AE4-40D1-B982-61910C253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EF4602-718F-4147-AABB-2939763A0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D8B024-3377-4BEE-8955-D0E2A285B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A75344-2503-45B9-BDA1-E1D7181FB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5490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94CC50-399C-4D5A-BEDD-A6E926323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E86BB09-4D04-487D-AF7B-E06342530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74B032-641C-4A0E-8EEC-4BBFD7E48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64D7EB-13A3-4EEB-B481-70A53FD2F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519DD2-A9A4-4BC0-A274-812E6C6C7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8086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08CC31-D857-41C7-9798-766AD8A8C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C5D04F-FC2F-48FB-A9DE-B9D2E5C7A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DD2A2AF-4827-4A72-BC70-6ED318F96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6F0C4BE-B386-4770-B8EF-BD3C72DC7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06393AD-C1D0-444A-B9BD-391253842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446C957-FA5D-4F98-8F62-7A88F82EF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9091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CB905-BBF0-441A-B0CA-E1207B156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1FD135A-EF4C-4019-A73C-686C08E4E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F3EF671-F495-47D7-8330-D8B539EEB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9899AB2-E7B7-493B-A36E-84E81674CC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E770608-4ACC-4BA3-8846-1F3F840F9E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7552C90-DE8F-443F-AC6C-79256828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A0F33531-4734-40A1-BB8D-4F20A0E1A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1ACBDBF-8E80-479F-834F-729CD2C6D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160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25360-43A8-4B33-945C-C0F499974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9216129-EBFB-4B3E-B94A-837900155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C644408-00C1-4079-A79F-307318C5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A1EC41F-C321-4842-998A-B566965E7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7295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E8339DC-1F97-4F2F-884A-C31E040E2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53B26E6-BFEB-4BBA-BCC6-85828DAD2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7B1893D-21F0-4089-AEBE-41FCF4345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8480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6A234-62FE-48B7-947D-F6518F950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BEB861-D09D-451B-AB49-CF248E893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9F78AC1-53E2-4556-82F5-1D4F3D862C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D569DF4-C5D6-4B54-8D70-46BB86152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2D0F2ED-1BB3-4216-85F1-18BA81291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3CBD65C-92AE-4E3D-84A7-73914B6D2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2094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9555B0-3893-41A4-A61B-1854433D3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60C6033-642D-4F52-A095-44C5E654D4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E4016-1C2F-4AB3-A8D7-A87057D8B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2A71A21-8817-4B64-ADD1-8FED1DBD7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334B559-CBEF-495F-A997-5A9E6033E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AFF979-591C-4036-B932-9CF506CED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3543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FAC643-4457-49E7-8693-902DD2A09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5BEEB5-9179-47F4-A045-49AF19967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AF3CF7E-C6D4-46F7-90E3-792D5B2A80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31FC1-EF9F-4CA8-86FB-DBD242BA12E7}" type="datetimeFigureOut">
              <a:rPr lang="ru-RU" smtClean="0"/>
              <a:t>21.05.2025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160355-2FFF-45D0-BDB8-0D4215E975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4834CF-D6FB-477F-B81A-A9964AB51D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A654C-D8D7-48B9-9C09-3AF70BA6D78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9369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43E180-4013-4781-B262-F520CD93DA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E74B579-ADC8-4E13-90FD-2A4090F223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Презентация сайта">
            <a:hlinkClick r:id="" action="ppaction://media"/>
            <a:extLst>
              <a:ext uri="{FF2B5EF4-FFF2-40B4-BE49-F238E27FC236}">
                <a16:creationId xmlns:a16="http://schemas.microsoft.com/office/drawing/2014/main" id="{9C37C741-EA7F-42A3-8F7C-5FE92782139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754" end="701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82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6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Широкоэкранный</PresentationFormat>
  <Paragraphs>0</Paragraphs>
  <Slides>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Тема Office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Варя</dc:creator>
  <cp:lastModifiedBy>Варя</cp:lastModifiedBy>
  <cp:revision>1</cp:revision>
  <dcterms:created xsi:type="dcterms:W3CDTF">2025-05-21T18:19:05Z</dcterms:created>
  <dcterms:modified xsi:type="dcterms:W3CDTF">2025-05-21T18:20:27Z</dcterms:modified>
</cp:coreProperties>
</file>

<file path=docProps/thumbnail.jpeg>
</file>